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53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ECE80-5229-714C-BDE2-2B92AC3661D8}" type="datetimeFigureOut">
              <a:rPr lang="es-ES" smtClean="0"/>
              <a:t>28/4/21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AD561-15DA-7F4D-9C40-2177BBE2B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4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AD561-15DA-7F4D-9C40-2177BBE2B91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82CBD-BCD6-7542-8B4C-36809B996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637DE6-2732-EF46-851D-0BC5371EB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03AD69-B63F-394F-BC58-1A952D10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2D27E3-D27E-0641-8E40-4BC921D4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F42DA-08CD-3F48-9734-C84A6EE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413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CD9EF-B83F-7E4D-8BE4-F453A053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B774AB-E1D1-CB43-B162-9FEEE99E8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7FFF61-00AF-C34E-B7F4-13FC2B2F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C5852-CFF6-6144-AA03-F4C1BB0B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E7EFC2-6955-7346-8799-D6AC51C3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5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7CD25A-E1CE-C142-BBA7-1D19C06C0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7DB1FF-646B-134F-BF8E-9DD8B4C7C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8625E9-BAC8-8142-9DF8-6F48B62C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9F6F8B-94F1-6442-A5F2-B83E9CF1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8A8704-C21A-8C4D-A54A-A5084C0D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CA222-2D68-D240-A988-3434C223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CA849-7BF5-1F47-9B77-3BE28EA53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07F87-1849-DE44-BF83-B21E10BC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BBF2D1-44A3-CA45-9BE2-0A4F09DD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731061-E285-3D47-9823-72AC8D37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33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85A4B-D075-8D45-964D-CB9EE8DD5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FAB675-9E58-6049-8548-CE495B0A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D96C50-49B6-E746-9624-727B7292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8D894-BD1A-8D41-9771-EEE110F4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D33A6-CB46-6342-962B-C41CA05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80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85448-9723-BE47-8260-966D8832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56B01E-91E6-F645-A6CA-7C48D1C0B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E86D90-BC61-CF46-A154-123EC8630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9BC3B1-4B38-F547-B6FB-78503BAD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CD455-500F-0F49-84AE-3927522C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886291-E512-AC4B-B2EA-99D4BCE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36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70682-085F-8A4F-930A-C7ED1FE5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528DC-504B-0148-A45C-630661BA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863729-9F89-FA4F-807B-F9579CE21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8D092F-BA6D-3F45-8440-2330AF119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1A59BA-499B-E447-B6A6-57A9598C6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50AFF23-7D3A-EA4E-94F7-2217695F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949930-1AEA-B44E-A55F-98296A79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07E311-96F1-E749-A829-A318D711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92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BC8EF-B527-684B-A535-7EE16943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7F6097-D6DB-AB45-B463-74B689E4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7F8D39-B64D-0346-9298-8125742F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15AA9A-4831-AF46-86FD-912D0F5B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55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0D0D61-FABD-7446-AA14-3ACF3DB5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E5EA73-EBE0-724C-9D9B-C73D99D1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C7AF39-E7FA-6544-B404-256DB9E3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6A266-57C1-9546-AC5A-94C7AE9B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28C7D1-06AD-9F42-A352-FD6BA480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FED2EC-D142-CD4C-88DE-F9A844413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A7BB27-66C4-1B4E-A565-8D02C707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80BC12-8D67-8C41-B0CF-0F94E42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CD983F-8D3E-F541-9F95-E0ED73FA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03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657BD-2C05-9E41-9944-BE9DDECF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13F655-DC86-934A-85CF-42FD1FDF1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794393-B424-EF4A-A5DE-B31ED48CA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F786A9-055E-254B-B5BE-CFD97711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9C5295-DA93-D64B-922D-6B062960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2E183D-2614-5747-BF08-CCACC97F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68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506317-92BF-134E-A187-19F8C49D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E2997A-868A-C342-8CAB-4BEF6416A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772162-E722-CF40-A37D-59B9951D7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E79-85CB-7E45-A564-F640B6236D9E}" type="datetimeFigureOut">
              <a:rPr lang="es-ES" smtClean="0"/>
              <a:t>28/4/21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E4E37-C9C8-EF4C-825D-0BBC043D7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BA97D-EB70-3241-AA48-196D0ECFC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9F9B4-3DA5-A445-B5D7-9A277675D1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5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A9D52F3-0521-1049-A789-892696FF5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0591" y="5511582"/>
            <a:ext cx="3394697" cy="681851"/>
          </a:xfrm>
        </p:spPr>
        <p:txBody>
          <a:bodyPr>
            <a:normAutofit fontScale="92500" lnSpcReduction="20000"/>
          </a:bodyPr>
          <a:lstStyle/>
          <a:p>
            <a:r>
              <a:rPr lang="es-ES" sz="54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Vegan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572FC6-BB61-8445-834B-BB859EAE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940" y="1095903"/>
            <a:ext cx="771667" cy="3819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252A4C6-61AC-EC4C-A800-8416AFB20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15" y="5250934"/>
            <a:ext cx="685083" cy="84317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A9AF2C1-1CD1-B448-90DA-3A95382F8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85" y="5142271"/>
            <a:ext cx="1056536" cy="86842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78DB872-D5FE-4247-8BD3-959578199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291" y="5251638"/>
            <a:ext cx="647480" cy="80809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D3B4031-F14C-AC46-8F00-577429917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842" y="5319610"/>
            <a:ext cx="558419" cy="55841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F2B173E7-BA86-4F4E-BD6E-51AD02D53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938119" y="5251639"/>
            <a:ext cx="572901" cy="69662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527F6A20-6D82-F14D-A40B-CD58513CB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012" y="5346856"/>
            <a:ext cx="720936" cy="55478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33C6AF1-17D1-DD4B-B864-55D3002D8F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47" t="17112" r="23036" b="25253"/>
          <a:stretch/>
        </p:blipFill>
        <p:spPr>
          <a:xfrm>
            <a:off x="2959202" y="5101217"/>
            <a:ext cx="815224" cy="89982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F43F3C3-7619-3549-9E0B-F5107CF899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593" y="3122001"/>
            <a:ext cx="690876" cy="71401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EAE1CD5-A3A8-5A48-802F-8ABA394F94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3155" y="3061713"/>
            <a:ext cx="954459" cy="868707"/>
          </a:xfrm>
          <a:prstGeom prst="rect">
            <a:avLst/>
          </a:prstGeom>
        </p:spPr>
      </p:pic>
      <p:sp>
        <p:nvSpPr>
          <p:cNvPr id="32" name="Subtítulo 2">
            <a:extLst>
              <a:ext uri="{FF2B5EF4-FFF2-40B4-BE49-F238E27FC236}">
                <a16:creationId xmlns:a16="http://schemas.microsoft.com/office/drawing/2014/main" id="{A6107B2F-DDCB-DB44-BBA7-A006EB9F7207}"/>
              </a:ext>
            </a:extLst>
          </p:cNvPr>
          <p:cNvSpPr txBox="1">
            <a:spLocks/>
          </p:cNvSpPr>
          <p:nvPr/>
        </p:nvSpPr>
        <p:spPr>
          <a:xfrm>
            <a:off x="2884221" y="5955840"/>
            <a:ext cx="845766" cy="29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Cereals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75E043E4-4F50-4342-8AB4-0837275B3C4E}"/>
              </a:ext>
            </a:extLst>
          </p:cNvPr>
          <p:cNvSpPr txBox="1">
            <a:spLocks/>
          </p:cNvSpPr>
          <p:nvPr/>
        </p:nvSpPr>
        <p:spPr>
          <a:xfrm>
            <a:off x="3353475" y="5117820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38%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1A6E83-EEF2-C740-9BE8-61889ADBC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137" y="5112816"/>
            <a:ext cx="1080364" cy="1080364"/>
          </a:xfrm>
          <a:prstGeom prst="rect">
            <a:avLst/>
          </a:prstGeom>
        </p:spPr>
      </p:pic>
      <p:sp>
        <p:nvSpPr>
          <p:cNvPr id="42" name="Subtítulo 2">
            <a:extLst>
              <a:ext uri="{FF2B5EF4-FFF2-40B4-BE49-F238E27FC236}">
                <a16:creationId xmlns:a16="http://schemas.microsoft.com/office/drawing/2014/main" id="{D81A569A-3805-2144-B44E-216CBA4CC0CD}"/>
              </a:ext>
            </a:extLst>
          </p:cNvPr>
          <p:cNvSpPr txBox="1">
            <a:spLocks/>
          </p:cNvSpPr>
          <p:nvPr/>
        </p:nvSpPr>
        <p:spPr>
          <a:xfrm>
            <a:off x="1543799" y="6001039"/>
            <a:ext cx="1052701" cy="225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4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Beverages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2" name="Subtítulo 2">
            <a:extLst>
              <a:ext uri="{FF2B5EF4-FFF2-40B4-BE49-F238E27FC236}">
                <a16:creationId xmlns:a16="http://schemas.microsoft.com/office/drawing/2014/main" id="{5E1F25DE-51F7-9C45-BF8F-65254F4FB794}"/>
              </a:ext>
            </a:extLst>
          </p:cNvPr>
          <p:cNvSpPr txBox="1">
            <a:spLocks/>
          </p:cNvSpPr>
          <p:nvPr/>
        </p:nvSpPr>
        <p:spPr>
          <a:xfrm>
            <a:off x="3944626" y="5984673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﻿Vegetables</a:t>
            </a:r>
          </a:p>
        </p:txBody>
      </p:sp>
      <p:sp>
        <p:nvSpPr>
          <p:cNvPr id="63" name="Subtítulo 2">
            <a:extLst>
              <a:ext uri="{FF2B5EF4-FFF2-40B4-BE49-F238E27FC236}">
                <a16:creationId xmlns:a16="http://schemas.microsoft.com/office/drawing/2014/main" id="{DC9AF500-E035-7D44-8952-80B2E7F4DA1D}"/>
              </a:ext>
            </a:extLst>
          </p:cNvPr>
          <p:cNvSpPr txBox="1">
            <a:spLocks/>
          </p:cNvSpPr>
          <p:nvPr/>
        </p:nvSpPr>
        <p:spPr>
          <a:xfrm>
            <a:off x="4842226" y="5948264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Fruits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4" name="Subtítulo 2">
            <a:extLst>
              <a:ext uri="{FF2B5EF4-FFF2-40B4-BE49-F238E27FC236}">
                <a16:creationId xmlns:a16="http://schemas.microsoft.com/office/drawing/2014/main" id="{11DD945B-4BF6-A944-8681-3C1C44C427EB}"/>
              </a:ext>
            </a:extLst>
          </p:cNvPr>
          <p:cNvSpPr txBox="1">
            <a:spLocks/>
          </p:cNvSpPr>
          <p:nvPr/>
        </p:nvSpPr>
        <p:spPr>
          <a:xfrm>
            <a:off x="5795341" y="5966136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Sugars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5" name="Subtítulo 2">
            <a:extLst>
              <a:ext uri="{FF2B5EF4-FFF2-40B4-BE49-F238E27FC236}">
                <a16:creationId xmlns:a16="http://schemas.microsoft.com/office/drawing/2014/main" id="{A68DCDE7-2F3C-6A43-9831-67F8ADC9D212}"/>
              </a:ext>
            </a:extLst>
          </p:cNvPr>
          <p:cNvSpPr txBox="1">
            <a:spLocks/>
          </p:cNvSpPr>
          <p:nvPr/>
        </p:nvSpPr>
        <p:spPr>
          <a:xfrm>
            <a:off x="6888015" y="5983152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Spices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6" name="Subtítulo 2">
            <a:extLst>
              <a:ext uri="{FF2B5EF4-FFF2-40B4-BE49-F238E27FC236}">
                <a16:creationId xmlns:a16="http://schemas.microsoft.com/office/drawing/2014/main" id="{065AB50A-2995-5841-BC84-981BC2342B13}"/>
              </a:ext>
            </a:extLst>
          </p:cNvPr>
          <p:cNvSpPr txBox="1">
            <a:spLocks/>
          </p:cNvSpPr>
          <p:nvPr/>
        </p:nvSpPr>
        <p:spPr>
          <a:xfrm>
            <a:off x="7833011" y="5967795"/>
            <a:ext cx="958608" cy="314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Cocoa</a:t>
            </a:r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 &amp; 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Coffee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7" name="Subtítulo 2">
            <a:extLst>
              <a:ext uri="{FF2B5EF4-FFF2-40B4-BE49-F238E27FC236}">
                <a16:creationId xmlns:a16="http://schemas.microsoft.com/office/drawing/2014/main" id="{FC919818-ACE6-4142-8254-AB4002F39A6D}"/>
              </a:ext>
            </a:extLst>
          </p:cNvPr>
          <p:cNvSpPr txBox="1">
            <a:spLocks/>
          </p:cNvSpPr>
          <p:nvPr/>
        </p:nvSpPr>
        <p:spPr>
          <a:xfrm>
            <a:off x="8985638" y="5974290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Nuts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514FB698-31FD-7C49-9F7E-8FCDB7B1FE19}"/>
              </a:ext>
            </a:extLst>
          </p:cNvPr>
          <p:cNvSpPr txBox="1">
            <a:spLocks/>
          </p:cNvSpPr>
          <p:nvPr/>
        </p:nvSpPr>
        <p:spPr>
          <a:xfrm>
            <a:off x="2091514" y="5122379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69" name="Subtítulo 2">
            <a:extLst>
              <a:ext uri="{FF2B5EF4-FFF2-40B4-BE49-F238E27FC236}">
                <a16:creationId xmlns:a16="http://schemas.microsoft.com/office/drawing/2014/main" id="{EFE88AFD-0423-0C4A-A2F3-2ACAE42EA48C}"/>
              </a:ext>
            </a:extLst>
          </p:cNvPr>
          <p:cNvSpPr txBox="1">
            <a:spLocks/>
          </p:cNvSpPr>
          <p:nvPr/>
        </p:nvSpPr>
        <p:spPr>
          <a:xfrm>
            <a:off x="4359124" y="5106860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29%</a:t>
            </a:r>
          </a:p>
        </p:txBody>
      </p:sp>
      <p:sp>
        <p:nvSpPr>
          <p:cNvPr id="70" name="Subtítulo 2">
            <a:extLst>
              <a:ext uri="{FF2B5EF4-FFF2-40B4-BE49-F238E27FC236}">
                <a16:creationId xmlns:a16="http://schemas.microsoft.com/office/drawing/2014/main" id="{ABC22579-69F0-F046-B4C4-6BBF98207BF7}"/>
              </a:ext>
            </a:extLst>
          </p:cNvPr>
          <p:cNvSpPr txBox="1">
            <a:spLocks/>
          </p:cNvSpPr>
          <p:nvPr/>
        </p:nvSpPr>
        <p:spPr>
          <a:xfrm>
            <a:off x="5265390" y="5117820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29%</a:t>
            </a:r>
          </a:p>
        </p:txBody>
      </p:sp>
      <p:sp>
        <p:nvSpPr>
          <p:cNvPr id="71" name="Subtítulo 2">
            <a:extLst>
              <a:ext uri="{FF2B5EF4-FFF2-40B4-BE49-F238E27FC236}">
                <a16:creationId xmlns:a16="http://schemas.microsoft.com/office/drawing/2014/main" id="{04CF8B2D-876D-4542-A3A9-761A61631326}"/>
              </a:ext>
            </a:extLst>
          </p:cNvPr>
          <p:cNvSpPr txBox="1">
            <a:spLocks/>
          </p:cNvSpPr>
          <p:nvPr/>
        </p:nvSpPr>
        <p:spPr>
          <a:xfrm>
            <a:off x="6349231" y="5110206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72" name="Subtítulo 2">
            <a:extLst>
              <a:ext uri="{FF2B5EF4-FFF2-40B4-BE49-F238E27FC236}">
                <a16:creationId xmlns:a16="http://schemas.microsoft.com/office/drawing/2014/main" id="{962B1ADA-0CDE-414A-AD45-975476C2560E}"/>
              </a:ext>
            </a:extLst>
          </p:cNvPr>
          <p:cNvSpPr txBox="1">
            <a:spLocks/>
          </p:cNvSpPr>
          <p:nvPr/>
        </p:nvSpPr>
        <p:spPr>
          <a:xfrm>
            <a:off x="7241720" y="5115859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73" name="Subtítulo 2">
            <a:extLst>
              <a:ext uri="{FF2B5EF4-FFF2-40B4-BE49-F238E27FC236}">
                <a16:creationId xmlns:a16="http://schemas.microsoft.com/office/drawing/2014/main" id="{A4958C0B-63FF-234F-8F82-40E1E7C1C7E5}"/>
              </a:ext>
            </a:extLst>
          </p:cNvPr>
          <p:cNvSpPr txBox="1">
            <a:spLocks/>
          </p:cNvSpPr>
          <p:nvPr/>
        </p:nvSpPr>
        <p:spPr>
          <a:xfrm>
            <a:off x="8302363" y="5105643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74" name="Subtítulo 2">
            <a:extLst>
              <a:ext uri="{FF2B5EF4-FFF2-40B4-BE49-F238E27FC236}">
                <a16:creationId xmlns:a16="http://schemas.microsoft.com/office/drawing/2014/main" id="{704682DA-ECED-4F4C-8513-855A009275DC}"/>
              </a:ext>
            </a:extLst>
          </p:cNvPr>
          <p:cNvSpPr txBox="1">
            <a:spLocks/>
          </p:cNvSpPr>
          <p:nvPr/>
        </p:nvSpPr>
        <p:spPr>
          <a:xfrm>
            <a:off x="9430758" y="511014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9AFAD596-6B34-5F4B-9772-8453FAC8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834" y="3121621"/>
            <a:ext cx="685083" cy="843179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F2D7158-2336-2C47-AB36-55477951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304" y="3012958"/>
            <a:ext cx="1056536" cy="868421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0610D1FE-4C2B-8B43-875C-A85958FEE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810" y="3122325"/>
            <a:ext cx="647480" cy="808095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241DD380-779E-7144-B5F9-D6C1A6594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361" y="3190297"/>
            <a:ext cx="558419" cy="558419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5B274458-F793-3F4D-84B1-7688F0116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954638" y="3122326"/>
            <a:ext cx="572901" cy="69662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8ACBA6B6-3DB2-804D-8CB3-8ED6A767C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1531" y="3217543"/>
            <a:ext cx="720936" cy="55478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3621F46F-EE2F-8B49-A1E8-C073BC6D2F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47" t="17112" r="23036" b="25253"/>
          <a:stretch/>
        </p:blipFill>
        <p:spPr>
          <a:xfrm>
            <a:off x="2975721" y="2971904"/>
            <a:ext cx="815224" cy="899822"/>
          </a:xfrm>
          <a:prstGeom prst="rect">
            <a:avLst/>
          </a:prstGeom>
        </p:spPr>
      </p:pic>
      <p:sp>
        <p:nvSpPr>
          <p:cNvPr id="82" name="Subtítulo 2">
            <a:extLst>
              <a:ext uri="{FF2B5EF4-FFF2-40B4-BE49-F238E27FC236}">
                <a16:creationId xmlns:a16="http://schemas.microsoft.com/office/drawing/2014/main" id="{F4EC706F-8B98-AF4F-BE9F-F623541E23C5}"/>
              </a:ext>
            </a:extLst>
          </p:cNvPr>
          <p:cNvSpPr txBox="1">
            <a:spLocks/>
          </p:cNvSpPr>
          <p:nvPr/>
        </p:nvSpPr>
        <p:spPr>
          <a:xfrm>
            <a:off x="2900740" y="3826527"/>
            <a:ext cx="845766" cy="29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Cereals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83" name="Subtítulo 2">
            <a:extLst>
              <a:ext uri="{FF2B5EF4-FFF2-40B4-BE49-F238E27FC236}">
                <a16:creationId xmlns:a16="http://schemas.microsoft.com/office/drawing/2014/main" id="{F351CE7D-182D-2B48-A327-F53F451EFA20}"/>
              </a:ext>
            </a:extLst>
          </p:cNvPr>
          <p:cNvSpPr txBox="1">
            <a:spLocks/>
          </p:cNvSpPr>
          <p:nvPr/>
        </p:nvSpPr>
        <p:spPr>
          <a:xfrm>
            <a:off x="3369994" y="298850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30%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595277FB-9EC2-214E-A3DD-E756E144DF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2656" y="2983503"/>
            <a:ext cx="1080364" cy="1080364"/>
          </a:xfrm>
          <a:prstGeom prst="rect">
            <a:avLst/>
          </a:prstGeom>
        </p:spPr>
      </p:pic>
      <p:sp>
        <p:nvSpPr>
          <p:cNvPr id="85" name="Subtítulo 2">
            <a:extLst>
              <a:ext uri="{FF2B5EF4-FFF2-40B4-BE49-F238E27FC236}">
                <a16:creationId xmlns:a16="http://schemas.microsoft.com/office/drawing/2014/main" id="{817ED1C9-9C49-9149-BD79-C99FC619CFDB}"/>
              </a:ext>
            </a:extLst>
          </p:cNvPr>
          <p:cNvSpPr txBox="1">
            <a:spLocks/>
          </p:cNvSpPr>
          <p:nvPr/>
        </p:nvSpPr>
        <p:spPr>
          <a:xfrm>
            <a:off x="1560318" y="3871726"/>
            <a:ext cx="1052701" cy="225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4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Beverages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86" name="Subtítulo 2">
            <a:extLst>
              <a:ext uri="{FF2B5EF4-FFF2-40B4-BE49-F238E27FC236}">
                <a16:creationId xmlns:a16="http://schemas.microsoft.com/office/drawing/2014/main" id="{04462726-764D-9844-A871-90B05D6CAAE6}"/>
              </a:ext>
            </a:extLst>
          </p:cNvPr>
          <p:cNvSpPr txBox="1">
            <a:spLocks/>
          </p:cNvSpPr>
          <p:nvPr/>
        </p:nvSpPr>
        <p:spPr>
          <a:xfrm>
            <a:off x="3961145" y="3855360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﻿Vegetables</a:t>
            </a:r>
          </a:p>
        </p:txBody>
      </p:sp>
      <p:sp>
        <p:nvSpPr>
          <p:cNvPr id="87" name="Subtítulo 2">
            <a:extLst>
              <a:ext uri="{FF2B5EF4-FFF2-40B4-BE49-F238E27FC236}">
                <a16:creationId xmlns:a16="http://schemas.microsoft.com/office/drawing/2014/main" id="{BA9AD3F3-3C6B-4146-9C86-C58E12BF98C7}"/>
              </a:ext>
            </a:extLst>
          </p:cNvPr>
          <p:cNvSpPr txBox="1">
            <a:spLocks/>
          </p:cNvSpPr>
          <p:nvPr/>
        </p:nvSpPr>
        <p:spPr>
          <a:xfrm>
            <a:off x="4858745" y="3818951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Fruits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88" name="Subtítulo 2">
            <a:extLst>
              <a:ext uri="{FF2B5EF4-FFF2-40B4-BE49-F238E27FC236}">
                <a16:creationId xmlns:a16="http://schemas.microsoft.com/office/drawing/2014/main" id="{CF1F0340-4F17-FC48-8111-77CFC01A9485}"/>
              </a:ext>
            </a:extLst>
          </p:cNvPr>
          <p:cNvSpPr txBox="1">
            <a:spLocks/>
          </p:cNvSpPr>
          <p:nvPr/>
        </p:nvSpPr>
        <p:spPr>
          <a:xfrm>
            <a:off x="5811860" y="3836823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Sugars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89" name="Subtítulo 2">
            <a:extLst>
              <a:ext uri="{FF2B5EF4-FFF2-40B4-BE49-F238E27FC236}">
                <a16:creationId xmlns:a16="http://schemas.microsoft.com/office/drawing/2014/main" id="{4FDAC827-B6BF-D04F-B42A-3EB540B2AAA4}"/>
              </a:ext>
            </a:extLst>
          </p:cNvPr>
          <p:cNvSpPr txBox="1">
            <a:spLocks/>
          </p:cNvSpPr>
          <p:nvPr/>
        </p:nvSpPr>
        <p:spPr>
          <a:xfrm>
            <a:off x="6904534" y="3853839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Spices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90" name="Subtítulo 2">
            <a:extLst>
              <a:ext uri="{FF2B5EF4-FFF2-40B4-BE49-F238E27FC236}">
                <a16:creationId xmlns:a16="http://schemas.microsoft.com/office/drawing/2014/main" id="{CD0A3B3F-8194-954A-BFE7-3864B518EC56}"/>
              </a:ext>
            </a:extLst>
          </p:cNvPr>
          <p:cNvSpPr txBox="1">
            <a:spLocks/>
          </p:cNvSpPr>
          <p:nvPr/>
        </p:nvSpPr>
        <p:spPr>
          <a:xfrm>
            <a:off x="7849530" y="3838482"/>
            <a:ext cx="958608" cy="314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Cocoa</a:t>
            </a:r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 &amp; 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Coffee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91" name="Subtítulo 2">
            <a:extLst>
              <a:ext uri="{FF2B5EF4-FFF2-40B4-BE49-F238E27FC236}">
                <a16:creationId xmlns:a16="http://schemas.microsoft.com/office/drawing/2014/main" id="{84445C8D-0BE7-A346-935F-CD51D7B466A3}"/>
              </a:ext>
            </a:extLst>
          </p:cNvPr>
          <p:cNvSpPr txBox="1">
            <a:spLocks/>
          </p:cNvSpPr>
          <p:nvPr/>
        </p:nvSpPr>
        <p:spPr>
          <a:xfrm>
            <a:off x="9002157" y="3844977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Nuts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92" name="Subtítulo 2">
            <a:extLst>
              <a:ext uri="{FF2B5EF4-FFF2-40B4-BE49-F238E27FC236}">
                <a16:creationId xmlns:a16="http://schemas.microsoft.com/office/drawing/2014/main" id="{A97A890B-C4B0-D74A-825A-8613DC6CC14B}"/>
              </a:ext>
            </a:extLst>
          </p:cNvPr>
          <p:cNvSpPr txBox="1">
            <a:spLocks/>
          </p:cNvSpPr>
          <p:nvPr/>
        </p:nvSpPr>
        <p:spPr>
          <a:xfrm>
            <a:off x="2108033" y="2993066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93" name="Subtítulo 2">
            <a:extLst>
              <a:ext uri="{FF2B5EF4-FFF2-40B4-BE49-F238E27FC236}">
                <a16:creationId xmlns:a16="http://schemas.microsoft.com/office/drawing/2014/main" id="{4DD26832-5819-9F40-AFCD-8E917EE174B0}"/>
              </a:ext>
            </a:extLst>
          </p:cNvPr>
          <p:cNvSpPr txBox="1">
            <a:spLocks/>
          </p:cNvSpPr>
          <p:nvPr/>
        </p:nvSpPr>
        <p:spPr>
          <a:xfrm>
            <a:off x="4375643" y="297754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94" name="Subtítulo 2">
            <a:extLst>
              <a:ext uri="{FF2B5EF4-FFF2-40B4-BE49-F238E27FC236}">
                <a16:creationId xmlns:a16="http://schemas.microsoft.com/office/drawing/2014/main" id="{212182B0-ED92-F949-95A6-3C2894BA7B77}"/>
              </a:ext>
            </a:extLst>
          </p:cNvPr>
          <p:cNvSpPr txBox="1">
            <a:spLocks/>
          </p:cNvSpPr>
          <p:nvPr/>
        </p:nvSpPr>
        <p:spPr>
          <a:xfrm>
            <a:off x="5281909" y="298850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4D2DA79F-663F-C942-80B4-E319A4FFEF28}"/>
              </a:ext>
            </a:extLst>
          </p:cNvPr>
          <p:cNvSpPr txBox="1">
            <a:spLocks/>
          </p:cNvSpPr>
          <p:nvPr/>
        </p:nvSpPr>
        <p:spPr>
          <a:xfrm>
            <a:off x="6365750" y="2980893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96" name="Subtítulo 2">
            <a:extLst>
              <a:ext uri="{FF2B5EF4-FFF2-40B4-BE49-F238E27FC236}">
                <a16:creationId xmlns:a16="http://schemas.microsoft.com/office/drawing/2014/main" id="{CECC6307-01FE-9E4F-A42B-8E5D099C7B3A}"/>
              </a:ext>
            </a:extLst>
          </p:cNvPr>
          <p:cNvSpPr txBox="1">
            <a:spLocks/>
          </p:cNvSpPr>
          <p:nvPr/>
        </p:nvSpPr>
        <p:spPr>
          <a:xfrm>
            <a:off x="7258239" y="2986546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97" name="Subtítulo 2">
            <a:extLst>
              <a:ext uri="{FF2B5EF4-FFF2-40B4-BE49-F238E27FC236}">
                <a16:creationId xmlns:a16="http://schemas.microsoft.com/office/drawing/2014/main" id="{8D9FFB17-E4DD-9242-953C-536C2C52C535}"/>
              </a:ext>
            </a:extLst>
          </p:cNvPr>
          <p:cNvSpPr txBox="1">
            <a:spLocks/>
          </p:cNvSpPr>
          <p:nvPr/>
        </p:nvSpPr>
        <p:spPr>
          <a:xfrm>
            <a:off x="8318882" y="2976330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98" name="Subtítulo 2">
            <a:extLst>
              <a:ext uri="{FF2B5EF4-FFF2-40B4-BE49-F238E27FC236}">
                <a16:creationId xmlns:a16="http://schemas.microsoft.com/office/drawing/2014/main" id="{9B62CF2B-AA0F-5147-A587-9BC0C22EA078}"/>
              </a:ext>
            </a:extLst>
          </p:cNvPr>
          <p:cNvSpPr txBox="1">
            <a:spLocks/>
          </p:cNvSpPr>
          <p:nvPr/>
        </p:nvSpPr>
        <p:spPr>
          <a:xfrm>
            <a:off x="9447277" y="2980834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99" name="Subtítulo 2">
            <a:extLst>
              <a:ext uri="{FF2B5EF4-FFF2-40B4-BE49-F238E27FC236}">
                <a16:creationId xmlns:a16="http://schemas.microsoft.com/office/drawing/2014/main" id="{B90F18F4-E9FA-3D47-8EC8-200DCF5E6F45}"/>
              </a:ext>
            </a:extLst>
          </p:cNvPr>
          <p:cNvSpPr txBox="1">
            <a:spLocks/>
          </p:cNvSpPr>
          <p:nvPr/>
        </p:nvSpPr>
        <p:spPr>
          <a:xfrm>
            <a:off x="317805" y="3867707"/>
            <a:ext cx="1052701" cy="225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4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Eggs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00" name="Subtítulo 2">
            <a:extLst>
              <a:ext uri="{FF2B5EF4-FFF2-40B4-BE49-F238E27FC236}">
                <a16:creationId xmlns:a16="http://schemas.microsoft.com/office/drawing/2014/main" id="{55EF3E72-F3EB-774A-8247-2356F6E5C585}"/>
              </a:ext>
            </a:extLst>
          </p:cNvPr>
          <p:cNvSpPr txBox="1">
            <a:spLocks/>
          </p:cNvSpPr>
          <p:nvPr/>
        </p:nvSpPr>
        <p:spPr>
          <a:xfrm>
            <a:off x="808969" y="2972031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8%</a:t>
            </a:r>
          </a:p>
        </p:txBody>
      </p:sp>
      <p:sp>
        <p:nvSpPr>
          <p:cNvPr id="101" name="Subtítulo 2">
            <a:extLst>
              <a:ext uri="{FF2B5EF4-FFF2-40B4-BE49-F238E27FC236}">
                <a16:creationId xmlns:a16="http://schemas.microsoft.com/office/drawing/2014/main" id="{2413126A-A0BB-3D46-95E8-8296E7612B8F}"/>
              </a:ext>
            </a:extLst>
          </p:cNvPr>
          <p:cNvSpPr txBox="1">
            <a:spLocks/>
          </p:cNvSpPr>
          <p:nvPr/>
        </p:nvSpPr>
        <p:spPr>
          <a:xfrm>
            <a:off x="10065278" y="3860305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Dairy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02" name="Subtítulo 2">
            <a:extLst>
              <a:ext uri="{FF2B5EF4-FFF2-40B4-BE49-F238E27FC236}">
                <a16:creationId xmlns:a16="http://schemas.microsoft.com/office/drawing/2014/main" id="{D48560E5-DA44-F046-88F5-2335907DCAAA}"/>
              </a:ext>
            </a:extLst>
          </p:cNvPr>
          <p:cNvSpPr txBox="1">
            <a:spLocks/>
          </p:cNvSpPr>
          <p:nvPr/>
        </p:nvSpPr>
        <p:spPr>
          <a:xfrm>
            <a:off x="10520773" y="2988365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9%</a:t>
            </a: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AFA6727F-404B-D54D-B4A1-C5540F8C8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098" y="989342"/>
            <a:ext cx="690876" cy="714015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D6E27B24-9498-3043-A19C-27B5BBDD4E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8660" y="929054"/>
            <a:ext cx="954459" cy="868707"/>
          </a:xfrm>
          <a:prstGeom prst="rect">
            <a:avLst/>
          </a:prstGeom>
        </p:spPr>
      </p:pic>
      <p:pic>
        <p:nvPicPr>
          <p:cNvPr id="105" name="Imagen 104">
            <a:extLst>
              <a:ext uri="{FF2B5EF4-FFF2-40B4-BE49-F238E27FC236}">
                <a16:creationId xmlns:a16="http://schemas.microsoft.com/office/drawing/2014/main" id="{80191AC2-FDB3-B24A-A980-2B3A9E31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39" y="988962"/>
            <a:ext cx="685083" cy="843179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A758A9CC-B4B1-FE4B-8B1E-CF6E6CC3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809" y="880299"/>
            <a:ext cx="1056536" cy="868421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CD02562D-658E-5544-AB13-500B920C0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315" y="989666"/>
            <a:ext cx="647480" cy="808095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A5B0022A-A67C-A04E-8BB4-35AAD0504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866" y="1057638"/>
            <a:ext cx="558419" cy="558419"/>
          </a:xfrm>
          <a:prstGeom prst="rect">
            <a:avLst/>
          </a:prstGeom>
        </p:spPr>
      </p:pic>
      <p:pic>
        <p:nvPicPr>
          <p:cNvPr id="109" name="Imagen 108">
            <a:extLst>
              <a:ext uri="{FF2B5EF4-FFF2-40B4-BE49-F238E27FC236}">
                <a16:creationId xmlns:a16="http://schemas.microsoft.com/office/drawing/2014/main" id="{63EA8D8B-B64C-6249-AC7E-4E602C11E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980143" y="989667"/>
            <a:ext cx="572901" cy="696626"/>
          </a:xfrm>
          <a:prstGeom prst="rect">
            <a:avLst/>
          </a:prstGeom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233938BA-48CE-6D43-B345-495040B9F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036" y="1084884"/>
            <a:ext cx="720936" cy="554783"/>
          </a:xfrm>
          <a:prstGeom prst="rect">
            <a:avLst/>
          </a:prstGeom>
        </p:spPr>
      </p:pic>
      <p:pic>
        <p:nvPicPr>
          <p:cNvPr id="111" name="Imagen 110">
            <a:extLst>
              <a:ext uri="{FF2B5EF4-FFF2-40B4-BE49-F238E27FC236}">
                <a16:creationId xmlns:a16="http://schemas.microsoft.com/office/drawing/2014/main" id="{6FE094D2-BB32-5543-B83B-2C10C80540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747" t="17112" r="23036" b="25253"/>
          <a:stretch/>
        </p:blipFill>
        <p:spPr>
          <a:xfrm>
            <a:off x="3001226" y="839245"/>
            <a:ext cx="815224" cy="899822"/>
          </a:xfrm>
          <a:prstGeom prst="rect">
            <a:avLst/>
          </a:prstGeom>
        </p:spPr>
      </p:pic>
      <p:sp>
        <p:nvSpPr>
          <p:cNvPr id="112" name="Subtítulo 2">
            <a:extLst>
              <a:ext uri="{FF2B5EF4-FFF2-40B4-BE49-F238E27FC236}">
                <a16:creationId xmlns:a16="http://schemas.microsoft.com/office/drawing/2014/main" id="{7CD058E0-2480-0447-A1FB-CE5B9D8EFD84}"/>
              </a:ext>
            </a:extLst>
          </p:cNvPr>
          <p:cNvSpPr txBox="1">
            <a:spLocks/>
          </p:cNvSpPr>
          <p:nvPr/>
        </p:nvSpPr>
        <p:spPr>
          <a:xfrm>
            <a:off x="2926245" y="1693868"/>
            <a:ext cx="845766" cy="29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Cereals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13" name="Subtítulo 2">
            <a:extLst>
              <a:ext uri="{FF2B5EF4-FFF2-40B4-BE49-F238E27FC236}">
                <a16:creationId xmlns:a16="http://schemas.microsoft.com/office/drawing/2014/main" id="{D12C141F-E838-AC40-9793-BCF4F9DFA010}"/>
              </a:ext>
            </a:extLst>
          </p:cNvPr>
          <p:cNvSpPr txBox="1">
            <a:spLocks/>
          </p:cNvSpPr>
          <p:nvPr/>
        </p:nvSpPr>
        <p:spPr>
          <a:xfrm>
            <a:off x="3395499" y="855848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28%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9CA88B39-6675-C449-8121-AD86A8092E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8161" y="850844"/>
            <a:ext cx="1080364" cy="1080364"/>
          </a:xfrm>
          <a:prstGeom prst="rect">
            <a:avLst/>
          </a:prstGeom>
        </p:spPr>
      </p:pic>
      <p:sp>
        <p:nvSpPr>
          <p:cNvPr id="115" name="Subtítulo 2">
            <a:extLst>
              <a:ext uri="{FF2B5EF4-FFF2-40B4-BE49-F238E27FC236}">
                <a16:creationId xmlns:a16="http://schemas.microsoft.com/office/drawing/2014/main" id="{5EBBBCB0-62B5-904D-9100-A166E06C3D32}"/>
              </a:ext>
            </a:extLst>
          </p:cNvPr>
          <p:cNvSpPr txBox="1">
            <a:spLocks/>
          </p:cNvSpPr>
          <p:nvPr/>
        </p:nvSpPr>
        <p:spPr>
          <a:xfrm>
            <a:off x="1585823" y="1739067"/>
            <a:ext cx="1052701" cy="225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4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Beverages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16" name="Subtítulo 2">
            <a:extLst>
              <a:ext uri="{FF2B5EF4-FFF2-40B4-BE49-F238E27FC236}">
                <a16:creationId xmlns:a16="http://schemas.microsoft.com/office/drawing/2014/main" id="{B5999F7D-80E5-E242-8B46-8590E2732743}"/>
              </a:ext>
            </a:extLst>
          </p:cNvPr>
          <p:cNvSpPr txBox="1">
            <a:spLocks/>
          </p:cNvSpPr>
          <p:nvPr/>
        </p:nvSpPr>
        <p:spPr>
          <a:xfrm>
            <a:off x="3986650" y="1722701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﻿Vegetables</a:t>
            </a:r>
          </a:p>
        </p:txBody>
      </p:sp>
      <p:sp>
        <p:nvSpPr>
          <p:cNvPr id="117" name="Subtítulo 2">
            <a:extLst>
              <a:ext uri="{FF2B5EF4-FFF2-40B4-BE49-F238E27FC236}">
                <a16:creationId xmlns:a16="http://schemas.microsoft.com/office/drawing/2014/main" id="{51B130D0-1DC7-5D48-BAFF-7355AB47338A}"/>
              </a:ext>
            </a:extLst>
          </p:cNvPr>
          <p:cNvSpPr txBox="1">
            <a:spLocks/>
          </p:cNvSpPr>
          <p:nvPr/>
        </p:nvSpPr>
        <p:spPr>
          <a:xfrm>
            <a:off x="4884250" y="1686292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Fruits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18" name="Subtítulo 2">
            <a:extLst>
              <a:ext uri="{FF2B5EF4-FFF2-40B4-BE49-F238E27FC236}">
                <a16:creationId xmlns:a16="http://schemas.microsoft.com/office/drawing/2014/main" id="{83ABED4B-7E12-094E-86B1-018C4C4023A1}"/>
              </a:ext>
            </a:extLst>
          </p:cNvPr>
          <p:cNvSpPr txBox="1">
            <a:spLocks/>
          </p:cNvSpPr>
          <p:nvPr/>
        </p:nvSpPr>
        <p:spPr>
          <a:xfrm>
            <a:off x="5837365" y="1704164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Sugars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19" name="Subtítulo 2">
            <a:extLst>
              <a:ext uri="{FF2B5EF4-FFF2-40B4-BE49-F238E27FC236}">
                <a16:creationId xmlns:a16="http://schemas.microsoft.com/office/drawing/2014/main" id="{24CD3D00-48FF-624D-BD32-8D6410A94F6A}"/>
              </a:ext>
            </a:extLst>
          </p:cNvPr>
          <p:cNvSpPr txBox="1">
            <a:spLocks/>
          </p:cNvSpPr>
          <p:nvPr/>
        </p:nvSpPr>
        <p:spPr>
          <a:xfrm>
            <a:off x="6930039" y="1721180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Spices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20" name="Subtítulo 2">
            <a:extLst>
              <a:ext uri="{FF2B5EF4-FFF2-40B4-BE49-F238E27FC236}">
                <a16:creationId xmlns:a16="http://schemas.microsoft.com/office/drawing/2014/main" id="{C8DF4216-6FCA-4C47-B2F1-AAACBDA2CF61}"/>
              </a:ext>
            </a:extLst>
          </p:cNvPr>
          <p:cNvSpPr txBox="1">
            <a:spLocks/>
          </p:cNvSpPr>
          <p:nvPr/>
        </p:nvSpPr>
        <p:spPr>
          <a:xfrm>
            <a:off x="7875035" y="1705823"/>
            <a:ext cx="958608" cy="314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Cocoa</a:t>
            </a:r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 &amp; 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Coffee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21" name="Subtítulo 2">
            <a:extLst>
              <a:ext uri="{FF2B5EF4-FFF2-40B4-BE49-F238E27FC236}">
                <a16:creationId xmlns:a16="http://schemas.microsoft.com/office/drawing/2014/main" id="{CA616629-6B6F-B145-820B-507298A17A18}"/>
              </a:ext>
            </a:extLst>
          </p:cNvPr>
          <p:cNvSpPr txBox="1">
            <a:spLocks/>
          </p:cNvSpPr>
          <p:nvPr/>
        </p:nvSpPr>
        <p:spPr>
          <a:xfrm>
            <a:off x="9027662" y="1712318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Nuts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22" name="Subtítulo 2">
            <a:extLst>
              <a:ext uri="{FF2B5EF4-FFF2-40B4-BE49-F238E27FC236}">
                <a16:creationId xmlns:a16="http://schemas.microsoft.com/office/drawing/2014/main" id="{41A4FE4C-9AF8-804E-8FB3-53E8FB3D04DE}"/>
              </a:ext>
            </a:extLst>
          </p:cNvPr>
          <p:cNvSpPr txBox="1">
            <a:spLocks/>
          </p:cNvSpPr>
          <p:nvPr/>
        </p:nvSpPr>
        <p:spPr>
          <a:xfrm>
            <a:off x="2133538" y="86040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123" name="Subtítulo 2">
            <a:extLst>
              <a:ext uri="{FF2B5EF4-FFF2-40B4-BE49-F238E27FC236}">
                <a16:creationId xmlns:a16="http://schemas.microsoft.com/office/drawing/2014/main" id="{AFAF30DB-3839-9445-AD76-6EA9CD590192}"/>
              </a:ext>
            </a:extLst>
          </p:cNvPr>
          <p:cNvSpPr txBox="1">
            <a:spLocks/>
          </p:cNvSpPr>
          <p:nvPr/>
        </p:nvSpPr>
        <p:spPr>
          <a:xfrm>
            <a:off x="4401148" y="844888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124" name="Subtítulo 2">
            <a:extLst>
              <a:ext uri="{FF2B5EF4-FFF2-40B4-BE49-F238E27FC236}">
                <a16:creationId xmlns:a16="http://schemas.microsoft.com/office/drawing/2014/main" id="{C36B396F-86E8-F84C-A7AE-ECD02B7B69EB}"/>
              </a:ext>
            </a:extLst>
          </p:cNvPr>
          <p:cNvSpPr txBox="1">
            <a:spLocks/>
          </p:cNvSpPr>
          <p:nvPr/>
        </p:nvSpPr>
        <p:spPr>
          <a:xfrm>
            <a:off x="5307414" y="855848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12%</a:t>
            </a:r>
          </a:p>
        </p:txBody>
      </p:sp>
      <p:sp>
        <p:nvSpPr>
          <p:cNvPr id="125" name="Subtítulo 2">
            <a:extLst>
              <a:ext uri="{FF2B5EF4-FFF2-40B4-BE49-F238E27FC236}">
                <a16:creationId xmlns:a16="http://schemas.microsoft.com/office/drawing/2014/main" id="{D742EEC1-C5B8-FF4A-B835-B60A6CE98D4A}"/>
              </a:ext>
            </a:extLst>
          </p:cNvPr>
          <p:cNvSpPr txBox="1">
            <a:spLocks/>
          </p:cNvSpPr>
          <p:nvPr/>
        </p:nvSpPr>
        <p:spPr>
          <a:xfrm>
            <a:off x="6391255" y="848234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5%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0A35802E-159A-C24D-8007-03DB79F7074D}"/>
              </a:ext>
            </a:extLst>
          </p:cNvPr>
          <p:cNvSpPr txBox="1">
            <a:spLocks/>
          </p:cNvSpPr>
          <p:nvPr/>
        </p:nvSpPr>
        <p:spPr>
          <a:xfrm>
            <a:off x="7283744" y="853887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127" name="Subtítulo 2">
            <a:extLst>
              <a:ext uri="{FF2B5EF4-FFF2-40B4-BE49-F238E27FC236}">
                <a16:creationId xmlns:a16="http://schemas.microsoft.com/office/drawing/2014/main" id="{A404123A-3854-B247-A85C-42D8D6E7D713}"/>
              </a:ext>
            </a:extLst>
          </p:cNvPr>
          <p:cNvSpPr txBox="1">
            <a:spLocks/>
          </p:cNvSpPr>
          <p:nvPr/>
        </p:nvSpPr>
        <p:spPr>
          <a:xfrm>
            <a:off x="8344387" y="843671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128" name="Subtítulo 2">
            <a:extLst>
              <a:ext uri="{FF2B5EF4-FFF2-40B4-BE49-F238E27FC236}">
                <a16:creationId xmlns:a16="http://schemas.microsoft.com/office/drawing/2014/main" id="{7AA1DE47-77D4-B64E-925C-56234CAB0FD6}"/>
              </a:ext>
            </a:extLst>
          </p:cNvPr>
          <p:cNvSpPr txBox="1">
            <a:spLocks/>
          </p:cNvSpPr>
          <p:nvPr/>
        </p:nvSpPr>
        <p:spPr>
          <a:xfrm>
            <a:off x="9472782" y="848175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16%</a:t>
            </a:r>
          </a:p>
        </p:txBody>
      </p:sp>
      <p:sp>
        <p:nvSpPr>
          <p:cNvPr id="129" name="Subtítulo 2">
            <a:extLst>
              <a:ext uri="{FF2B5EF4-FFF2-40B4-BE49-F238E27FC236}">
                <a16:creationId xmlns:a16="http://schemas.microsoft.com/office/drawing/2014/main" id="{CDDFA4C8-12A3-2743-8363-E1C32B4D10A7}"/>
              </a:ext>
            </a:extLst>
          </p:cNvPr>
          <p:cNvSpPr txBox="1">
            <a:spLocks/>
          </p:cNvSpPr>
          <p:nvPr/>
        </p:nvSpPr>
        <p:spPr>
          <a:xfrm>
            <a:off x="343310" y="1735048"/>
            <a:ext cx="1052701" cy="225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4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Eggs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30" name="Subtítulo 2">
            <a:extLst>
              <a:ext uri="{FF2B5EF4-FFF2-40B4-BE49-F238E27FC236}">
                <a16:creationId xmlns:a16="http://schemas.microsoft.com/office/drawing/2014/main" id="{9CDA15C4-3800-4140-BD4C-18200AEDE338}"/>
              </a:ext>
            </a:extLst>
          </p:cNvPr>
          <p:cNvSpPr txBox="1">
            <a:spLocks/>
          </p:cNvSpPr>
          <p:nvPr/>
        </p:nvSpPr>
        <p:spPr>
          <a:xfrm>
            <a:off x="834474" y="839372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4%</a:t>
            </a:r>
          </a:p>
        </p:txBody>
      </p:sp>
      <p:sp>
        <p:nvSpPr>
          <p:cNvPr id="131" name="Subtítulo 2">
            <a:extLst>
              <a:ext uri="{FF2B5EF4-FFF2-40B4-BE49-F238E27FC236}">
                <a16:creationId xmlns:a16="http://schemas.microsoft.com/office/drawing/2014/main" id="{51AC5C58-17EC-B547-9260-38CD65375166}"/>
              </a:ext>
            </a:extLst>
          </p:cNvPr>
          <p:cNvSpPr txBox="1">
            <a:spLocks/>
          </p:cNvSpPr>
          <p:nvPr/>
        </p:nvSpPr>
        <p:spPr>
          <a:xfrm>
            <a:off x="10090783" y="1727646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Dairy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32" name="Subtítulo 2">
            <a:extLst>
              <a:ext uri="{FF2B5EF4-FFF2-40B4-BE49-F238E27FC236}">
                <a16:creationId xmlns:a16="http://schemas.microsoft.com/office/drawing/2014/main" id="{ECA86079-21C5-464F-B411-06EEEC37FD50}"/>
              </a:ext>
            </a:extLst>
          </p:cNvPr>
          <p:cNvSpPr txBox="1">
            <a:spLocks/>
          </p:cNvSpPr>
          <p:nvPr/>
        </p:nvSpPr>
        <p:spPr>
          <a:xfrm>
            <a:off x="10546278" y="855706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9%</a:t>
            </a:r>
          </a:p>
        </p:txBody>
      </p:sp>
      <p:sp>
        <p:nvSpPr>
          <p:cNvPr id="133" name="Subtítulo 2">
            <a:extLst>
              <a:ext uri="{FF2B5EF4-FFF2-40B4-BE49-F238E27FC236}">
                <a16:creationId xmlns:a16="http://schemas.microsoft.com/office/drawing/2014/main" id="{34D89FAD-65C4-2644-B480-7C03D86AB6A5}"/>
              </a:ext>
            </a:extLst>
          </p:cNvPr>
          <p:cNvSpPr txBox="1">
            <a:spLocks/>
          </p:cNvSpPr>
          <p:nvPr/>
        </p:nvSpPr>
        <p:spPr>
          <a:xfrm>
            <a:off x="11030496" y="1713443"/>
            <a:ext cx="845766" cy="26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﻿</a:t>
            </a:r>
            <a:r>
              <a:rPr lang="es-ES" sz="1200" dirty="0" err="1">
                <a:latin typeface="Arial Rounded MT Bold" panose="020F0704030504030204" pitchFamily="34" charset="77"/>
                <a:cs typeface="Arial" panose="020B0604020202020204" pitchFamily="34" charset="0"/>
              </a:rPr>
              <a:t>Animals</a:t>
            </a:r>
            <a:endParaRPr lang="es-ES" sz="1200" dirty="0"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34" name="Subtítulo 2">
            <a:extLst>
              <a:ext uri="{FF2B5EF4-FFF2-40B4-BE49-F238E27FC236}">
                <a16:creationId xmlns:a16="http://schemas.microsoft.com/office/drawing/2014/main" id="{FEC763FB-E85F-0E42-8507-3D46F8EFFDFD}"/>
              </a:ext>
            </a:extLst>
          </p:cNvPr>
          <p:cNvSpPr txBox="1">
            <a:spLocks/>
          </p:cNvSpPr>
          <p:nvPr/>
        </p:nvSpPr>
        <p:spPr>
          <a:xfrm>
            <a:off x="11560868" y="855706"/>
            <a:ext cx="558419" cy="253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latin typeface="Arial Rounded MT Bold" panose="020F0704030504030204" pitchFamily="34" charset="77"/>
                <a:cs typeface="Arial" panose="020B0604020202020204" pitchFamily="34" charset="0"/>
              </a:rPr>
              <a:t>14%</a:t>
            </a:r>
          </a:p>
        </p:txBody>
      </p:sp>
      <p:sp>
        <p:nvSpPr>
          <p:cNvPr id="135" name="Subtítulo 2">
            <a:extLst>
              <a:ext uri="{FF2B5EF4-FFF2-40B4-BE49-F238E27FC236}">
                <a16:creationId xmlns:a16="http://schemas.microsoft.com/office/drawing/2014/main" id="{46BFB9E7-EA85-EB48-B7D3-FBAE8BBA9051}"/>
              </a:ext>
            </a:extLst>
          </p:cNvPr>
          <p:cNvSpPr txBox="1">
            <a:spLocks/>
          </p:cNvSpPr>
          <p:nvPr/>
        </p:nvSpPr>
        <p:spPr>
          <a:xfrm>
            <a:off x="8996620" y="4095676"/>
            <a:ext cx="3528059" cy="574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Vegetarian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  <p:sp>
        <p:nvSpPr>
          <p:cNvPr id="136" name="Subtítulo 2">
            <a:extLst>
              <a:ext uri="{FF2B5EF4-FFF2-40B4-BE49-F238E27FC236}">
                <a16:creationId xmlns:a16="http://schemas.microsoft.com/office/drawing/2014/main" id="{8060AAAD-E199-DF42-B7D1-FE4F6E65311F}"/>
              </a:ext>
            </a:extLst>
          </p:cNvPr>
          <p:cNvSpPr txBox="1">
            <a:spLocks/>
          </p:cNvSpPr>
          <p:nvPr/>
        </p:nvSpPr>
        <p:spPr>
          <a:xfrm>
            <a:off x="7911597" y="219751"/>
            <a:ext cx="5218351" cy="1119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8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Omnivore</a:t>
            </a:r>
            <a:endParaRPr lang="es-ES" sz="1600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C0610-C5D8-D545-8086-FA0CD13EA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95" y="469378"/>
            <a:ext cx="9334491" cy="549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Arial Rounded MT Bold" panose="020F0704030504030204" pitchFamily="34" charset="77"/>
              </a:rPr>
              <a:t>Production emission : </a:t>
            </a:r>
            <a:r>
              <a:rPr lang="en-GB" sz="1600" dirty="0">
                <a:latin typeface="Arial Rounded MT Bold" panose="020F0704030504030204" pitchFamily="34" charset="77"/>
              </a:rPr>
              <a:t>CO2 generated because of food production</a:t>
            </a:r>
            <a:endParaRPr lang="en-GB" sz="1800" dirty="0">
              <a:latin typeface="Arial Rounded MT Bold" panose="020F0704030504030204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11BF19-07FD-F940-8764-7F6711A7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02" y="2407028"/>
            <a:ext cx="3253839" cy="25379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09FE7E-81E2-4B4C-A368-52DF23DC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25" y="3827022"/>
            <a:ext cx="859296" cy="64260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B5AEAB5-9C33-E647-8A11-9BC15A20ED5C}"/>
              </a:ext>
            </a:extLst>
          </p:cNvPr>
          <p:cNvSpPr txBox="1">
            <a:spLocks/>
          </p:cNvSpPr>
          <p:nvPr/>
        </p:nvSpPr>
        <p:spPr>
          <a:xfrm>
            <a:off x="0" y="1051135"/>
            <a:ext cx="11923122" cy="57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Arial Rounded MT Bold" panose="020F0704030504030204" pitchFamily="34" charset="77"/>
              </a:rPr>
              <a:t>   Consumption emission : </a:t>
            </a:r>
            <a:r>
              <a:rPr lang="en-GB" sz="1600" dirty="0">
                <a:latin typeface="Arial Rounded MT Bold" panose="020F0704030504030204" pitchFamily="34" charset="77"/>
              </a:rPr>
              <a:t>Production emissions + Imported production emissions – Exported production emissions</a:t>
            </a:r>
            <a:endParaRPr lang="en-GB" sz="1700" dirty="0">
              <a:latin typeface="Arial Rounded MT Bold" panose="020F0704030504030204" pitchFamily="34" charset="77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7692C75-C6BB-3E4F-B8E3-61741EB3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59" y="2558024"/>
            <a:ext cx="3253839" cy="25379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952DAC2-02ED-4C47-99F1-7436E46B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82" y="3988713"/>
            <a:ext cx="859296" cy="64260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3C5D15-75F8-CD4B-BF5A-BE2AEF4AC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525" y="3459963"/>
            <a:ext cx="458472" cy="4321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25497E-7201-3C45-8FEF-7AD4EC905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185" y="3650965"/>
            <a:ext cx="458472" cy="432123"/>
          </a:xfrm>
          <a:prstGeom prst="rect">
            <a:avLst/>
          </a:prstGeom>
        </p:spPr>
      </p:pic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10AC2B60-FD09-5A49-B63E-97E475B10ED4}"/>
              </a:ext>
            </a:extLst>
          </p:cNvPr>
          <p:cNvSpPr/>
          <p:nvPr/>
        </p:nvSpPr>
        <p:spPr>
          <a:xfrm rot="3777101">
            <a:off x="7689608" y="2041316"/>
            <a:ext cx="1021243" cy="800088"/>
          </a:xfrm>
          <a:prstGeom prst="rightArrow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latin typeface="Arial Rounded MT Bold" panose="020F0704030504030204" pitchFamily="34" charset="77"/>
            </a:endParaRPr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A6A31459-26E1-F848-83E7-CBED4F91A31A}"/>
              </a:ext>
            </a:extLst>
          </p:cNvPr>
          <p:cNvSpPr/>
          <p:nvPr/>
        </p:nvSpPr>
        <p:spPr>
          <a:xfrm rot="18720725">
            <a:off x="9585755" y="2235712"/>
            <a:ext cx="1021243" cy="800088"/>
          </a:xfrm>
          <a:prstGeom prst="rightArrow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atin typeface="Arial Rounded MT Bold" panose="020F0704030504030204" pitchFamily="34" charset="77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5A1286C-3566-814C-A37D-438551C7F054}"/>
              </a:ext>
            </a:extLst>
          </p:cNvPr>
          <p:cNvSpPr txBox="1">
            <a:spLocks/>
          </p:cNvSpPr>
          <p:nvPr/>
        </p:nvSpPr>
        <p:spPr>
          <a:xfrm>
            <a:off x="6727137" y="2353973"/>
            <a:ext cx="1208325" cy="368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Arial Rounded MT Bold" panose="020F0704030504030204" pitchFamily="34" charset="77"/>
              </a:rPr>
              <a:t>Imported</a:t>
            </a:r>
            <a:r>
              <a:rPr lang="es-ES" sz="1600" dirty="0">
                <a:latin typeface="Arial Rounded MT Bold" panose="020F0704030504030204" pitchFamily="34" charset="77"/>
              </a:rPr>
              <a:t> CO2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558AA6F5-1CE5-6F4E-ACEE-B9F8C8FD49B1}"/>
              </a:ext>
            </a:extLst>
          </p:cNvPr>
          <p:cNvSpPr txBox="1">
            <a:spLocks/>
          </p:cNvSpPr>
          <p:nvPr/>
        </p:nvSpPr>
        <p:spPr>
          <a:xfrm>
            <a:off x="9661104" y="1956135"/>
            <a:ext cx="1208325" cy="368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Arial Rounded MT Bold" panose="020F0704030504030204" pitchFamily="34" charset="77"/>
              </a:rPr>
              <a:t>Exported</a:t>
            </a:r>
            <a:r>
              <a:rPr lang="es-ES" sz="1600" dirty="0">
                <a:latin typeface="Arial Rounded MT Bold" panose="020F0704030504030204" pitchFamily="34" charset="77"/>
              </a:rPr>
              <a:t> CO2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4D274C3-4E07-5D49-A49C-09C79A28B1FB}"/>
              </a:ext>
            </a:extLst>
          </p:cNvPr>
          <p:cNvSpPr/>
          <p:nvPr/>
        </p:nvSpPr>
        <p:spPr>
          <a:xfrm>
            <a:off x="1056904" y="1804671"/>
            <a:ext cx="4239491" cy="359860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atin typeface="Arial Rounded MT Bold" panose="020F0704030504030204" pitchFamily="34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4A3737D-3366-CC44-BB7B-346425CC9C77}"/>
              </a:ext>
            </a:extLst>
          </p:cNvPr>
          <p:cNvSpPr/>
          <p:nvPr/>
        </p:nvSpPr>
        <p:spPr>
          <a:xfrm>
            <a:off x="6668973" y="1804671"/>
            <a:ext cx="4239491" cy="359860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atin typeface="Arial Rounded MT Bold" panose="020F0704030504030204" pitchFamily="34" charset="77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F580A80-6AA5-304E-9B7E-F84ED29CE4F5}"/>
              </a:ext>
            </a:extLst>
          </p:cNvPr>
          <p:cNvSpPr txBox="1">
            <a:spLocks/>
          </p:cNvSpPr>
          <p:nvPr/>
        </p:nvSpPr>
        <p:spPr>
          <a:xfrm>
            <a:off x="1056904" y="5062768"/>
            <a:ext cx="2155017" cy="418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>
                <a:latin typeface="Arial Rounded MT Bold" panose="020F0704030504030204" pitchFamily="34" charset="77"/>
              </a:rPr>
              <a:t>Production emisión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88607B0F-BAAD-E946-9A7D-2E85E398C382}"/>
              </a:ext>
            </a:extLst>
          </p:cNvPr>
          <p:cNvSpPr txBox="1">
            <a:spLocks/>
          </p:cNvSpPr>
          <p:nvPr/>
        </p:nvSpPr>
        <p:spPr>
          <a:xfrm>
            <a:off x="6663707" y="5050018"/>
            <a:ext cx="2155017" cy="418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>
                <a:latin typeface="Arial Rounded MT Bold" panose="020F0704030504030204" pitchFamily="34" charset="77"/>
              </a:rPr>
              <a:t>Consupsion emisión</a:t>
            </a:r>
          </a:p>
        </p:txBody>
      </p:sp>
    </p:spTree>
    <p:extLst>
      <p:ext uri="{BB962C8B-B14F-4D97-AF65-F5344CB8AC3E}">
        <p14:creationId xmlns:p14="http://schemas.microsoft.com/office/powerpoint/2010/main" val="798741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157</Words>
  <Application>Microsoft Macintosh PowerPoint</Application>
  <PresentationFormat>Panorámica</PresentationFormat>
  <Paragraphs>68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imanollaconcha@gmail.com</dc:creator>
  <cp:lastModifiedBy>imanollaconcha@gmail.com</cp:lastModifiedBy>
  <cp:revision>13</cp:revision>
  <dcterms:created xsi:type="dcterms:W3CDTF">2021-04-27T09:38:38Z</dcterms:created>
  <dcterms:modified xsi:type="dcterms:W3CDTF">2021-04-28T12:12:21Z</dcterms:modified>
</cp:coreProperties>
</file>